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2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8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8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31.png"/><Relationship Id="rId4" Type="http://schemas.openxmlformats.org/officeDocument/2006/relationships/image" Target="../media/image18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Relationship Id="rId3" Type="http://schemas.openxmlformats.org/officeDocument/2006/relationships/image" Target="../media/image18.png"/><Relationship Id="rId4" Type="http://schemas.openxmlformats.org/officeDocument/2006/relationships/image" Target="../media/image3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8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5.png"/><Relationship Id="rId3" Type="http://schemas.openxmlformats.org/officeDocument/2006/relationships/image" Target="../media/image31.png"/><Relationship Id="rId4" Type="http://schemas.openxmlformats.org/officeDocument/2006/relationships/image" Target="../media/image36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8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2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Relationship Id="rId3" Type="http://schemas.openxmlformats.org/officeDocument/2006/relationships/image" Target="../media/image4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50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2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1.png"/><Relationship Id="rId3" Type="http://schemas.openxmlformats.org/officeDocument/2006/relationships/image" Target="../media/image7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6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2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2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9.png"/><Relationship Id="rId3" Type="http://schemas.openxmlformats.org/officeDocument/2006/relationships/image" Target="../media/image6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6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3.png"/><Relationship Id="rId3" Type="http://schemas.openxmlformats.org/officeDocument/2006/relationships/image" Target="../media/image6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6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2.jpg"/><Relationship Id="rId8" Type="http://schemas.openxmlformats.org/officeDocument/2006/relationships/image" Target="../media/image71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